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629" r:id="rId4"/>
    <p:sldId id="258" r:id="rId5"/>
    <p:sldId id="630" r:id="rId6"/>
    <p:sldId id="631" r:id="rId7"/>
    <p:sldId id="632" r:id="rId8"/>
    <p:sldId id="63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17CF7-87E9-4E32-8A5A-3CAABF6CCDB7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747C2-BFDF-4B69-B669-5EB86162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platform-dev.azurewebsites.net/Content/release-notes.t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products/" TargetMode="External"/><Relationship Id="rId4" Type="http://schemas.openxmlformats.org/officeDocument/2006/relationships/hyperlink" Target="https://www.bing.com/search?q=azure+platform+site%3Aazurewebsites.net&amp;cvid=eb49af69fcef4d86814a0fb0c05e86bd&amp;aqs=edge..69i57j69i11004.8938j0j4&amp;FORM=ANAB01&amp;PC=U53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Preview Version 1.7 (2017-04-20)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4"/>
              </a:rPr>
              <a:t>azure platform </a:t>
            </a:r>
            <a:r>
              <a:rPr lang="en-US" dirty="0" err="1">
                <a:hlinkClick r:id="rId4"/>
              </a:rPr>
              <a:t>site:azurewebsites.net</a:t>
            </a:r>
            <a:r>
              <a:rPr lang="en-US" dirty="0">
                <a:hlinkClick r:id="rId4"/>
              </a:rPr>
              <a:t> - Search (bing.com)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Directory of Azure Cloud Services | Microsoft Azure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0D98F3-66B1-4734-AFB3-E657E989C9A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7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0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6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-2004150788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9C921825-1DF9-D73B-6668-E64DB8D4A043}"/>
              </a:ext>
            </a:extLst>
          </p:cNvPr>
          <p:cNvSpPr txBox="1"/>
          <p:nvPr userDrawn="1"/>
        </p:nvSpPr>
        <p:spPr>
          <a:xfrm>
            <a:off x="0" y="0"/>
            <a:ext cx="134480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7886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events/ignite-mar-2021/azure/sessions/od343/" TargetMode="External"/><Relationship Id="rId13" Type="http://schemas.openxmlformats.org/officeDocument/2006/relationships/hyperlink" Target="https://support.microsoft.com/en-us/office/what-does-it-mean-when-your-onedrive-account-is-frozen-5e76147b-b7d5-4bcb-ba28-b91e3eb636b6" TargetMode="External"/><Relationship Id="rId3" Type="http://schemas.openxmlformats.org/officeDocument/2006/relationships/hyperlink" Target="https://docs.microsoft.com/en-us/certifications/resources/az-900-sample-questions" TargetMode="External"/><Relationship Id="rId7" Type="http://schemas.openxmlformats.org/officeDocument/2006/relationships/hyperlink" Target="https://informationisbeautiful.net/visualizations/worlds-biggest-data-breaches-hacks/" TargetMode="External"/><Relationship Id="rId12" Type="http://schemas.openxmlformats.org/officeDocument/2006/relationships/hyperlink" Target="https://azure.microsoft.com/en-us/support/legal/sla/virtual-machines/v1_9/" TargetMode="External"/><Relationship Id="rId2" Type="http://schemas.openxmlformats.org/officeDocument/2006/relationships/hyperlink" Target="https://docs.microsoft.com/en-us/certifications/resources/dp-900-sample-questions?azure-portal=true" TargetMode="External"/><Relationship Id="rId16" Type="http://schemas.openxmlformats.org/officeDocument/2006/relationships/hyperlink" Target="https://github.com/stilldr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hows/azure-videos/have-i-been-pwned" TargetMode="External"/><Relationship Id="rId11" Type="http://schemas.openxmlformats.org/officeDocument/2006/relationships/hyperlink" Target="https://www.rupeshtiwari.com/azure-update-domain-vs-fault-domain/" TargetMode="External"/><Relationship Id="rId5" Type="http://schemas.openxmlformats.org/officeDocument/2006/relationships/hyperlink" Target="https://azure.microsoft.com/en-us/products/azure-modular-datacenter/#features" TargetMode="External"/><Relationship Id="rId15" Type="http://schemas.openxmlformats.org/officeDocument/2006/relationships/hyperlink" Target="https://www.youtube.com/watch?v=DjMSq3n3Gqs&amp;t=1s" TargetMode="External"/><Relationship Id="rId10" Type="http://schemas.openxmlformats.org/officeDocument/2006/relationships/hyperlink" Target="https://docs.microsoft.com/en-us/office/developer-program/microsoft-365-developer-program-faq" TargetMode="External"/><Relationship Id="rId4" Type="http://schemas.openxmlformats.org/officeDocument/2006/relationships/hyperlink" Target="https://docs.microsoft.com/en-us/certifications/resources/ai-900-sample-questions" TargetMode="External"/><Relationship Id="rId9" Type="http://schemas.openxmlformats.org/officeDocument/2006/relationships/hyperlink" Target="https://www.linkedin.com/video/golive/now/" TargetMode="External"/><Relationship Id="rId14" Type="http://schemas.openxmlformats.org/officeDocument/2006/relationships/hyperlink" Target="https://docs.microsoft.com/en-us/azure/active-directory/roles/security-emergency-acces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://azureplatform.azurewebsites.net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azure.microsoft.com/en-us/products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zure-modular-datacenter/#features" TargetMode="External"/><Relationship Id="rId7" Type="http://schemas.openxmlformats.org/officeDocument/2006/relationships/hyperlink" Target="https://techcommunity.microsoft.com/t5/educator-developer-blog/the-history-of-microsoft-azure/ba-p/3574204" TargetMode="External"/><Relationship Id="rId2" Type="http://schemas.openxmlformats.org/officeDocument/2006/relationships/hyperlink" Target="https://natick.research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cli/azure/azure-services-the-azure-cli-can-manage" TargetMode="External"/><Relationship Id="rId5" Type="http://schemas.openxmlformats.org/officeDocument/2006/relationships/hyperlink" Target="https://azure.microsoft.com/en-us/global-infrastructure/services/" TargetMode="External"/><Relationship Id="rId4" Type="http://schemas.openxmlformats.org/officeDocument/2006/relationships/hyperlink" Target="https://techcommunity.microsoft.com/t5/azure-developer-community-blog/the-azure-infrastructure-architect-map/ba-p/76626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kedin.com/blog/2022/accelerating-the-linkedin-experience-with-azure-front-door" TargetMode="External"/><Relationship Id="rId2" Type="http://schemas.openxmlformats.org/officeDocument/2006/relationships/hyperlink" Target="https://www.cnbc.com/2019/07/23/linkedin-is-moving-to-microsoft-azure-three-years-after-acquisi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989E27-7712-B8EC-8127-CA0CA7437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4B330-2AA1-1CFE-CF49-85C8F5DF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Azure AZ-900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B7F9F-2322-DC5C-2F51-D43B62244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Daniel Rey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MCT/MVP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Microsoft 365 Apps and Services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C036-BB6F-BC91-C0F7-8112DF5A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Links (Not everything is Azure-related, but tech-related)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A065-40E1-36BA-0126-55A85F8E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hlinkClick r:id="rId2"/>
              </a:rPr>
              <a:t>https://docs.microsoft.com/en-us/certifications/resources/dp-900-sample-questions?azure-portal=true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https://docs.microsoft.com/en-us/certifications/resources/az-900-sample-questions</a:t>
            </a:r>
            <a:r>
              <a:rPr lang="en-US" dirty="0"/>
              <a:t> and </a:t>
            </a:r>
            <a:r>
              <a:rPr lang="it-IT" dirty="0">
                <a:hlinkClick r:id="rId4"/>
              </a:rPr>
              <a:t>AI-900: Microsoft Azure AI Fundamentals Sample Questions | Microsoft Docs</a:t>
            </a:r>
            <a:endParaRPr lang="en-US" dirty="0"/>
          </a:p>
          <a:p>
            <a:r>
              <a:rPr lang="en-US" dirty="0">
                <a:hlinkClick r:id="rId5"/>
              </a:rPr>
              <a:t>https://azure.microsoft.com/en-us/products/azure-modular-datacenter/#features</a:t>
            </a:r>
            <a:endParaRPr lang="en-US" dirty="0"/>
          </a:p>
          <a:p>
            <a:r>
              <a:rPr lang="en-US" dirty="0">
                <a:hlinkClick r:id="rId6"/>
              </a:rPr>
              <a:t>Have I Been </a:t>
            </a:r>
            <a:r>
              <a:rPr lang="en-US" dirty="0" err="1">
                <a:hlinkClick r:id="rId6"/>
              </a:rPr>
              <a:t>Pwned</a:t>
            </a:r>
            <a:r>
              <a:rPr lang="en-US" dirty="0">
                <a:hlinkClick r:id="rId6"/>
              </a:rPr>
              <a:t> | Microsoft Docs</a:t>
            </a:r>
            <a:endParaRPr lang="en-US" dirty="0"/>
          </a:p>
          <a:p>
            <a:r>
              <a:rPr lang="en-US" dirty="0">
                <a:hlinkClick r:id="rId7"/>
              </a:rPr>
              <a:t>https://informationisbeautiful.net/visualizations/worlds-biggest-data-breaches-hacks/</a:t>
            </a:r>
            <a:endParaRPr lang="en-US" dirty="0"/>
          </a:p>
          <a:p>
            <a:r>
              <a:rPr lang="en-US" dirty="0">
                <a:hlinkClick r:id="rId8"/>
              </a:rPr>
              <a:t>https://docs.microsoft.com/en-us/events/ignite-mar-2021/azure/sessions/od343/</a:t>
            </a:r>
            <a:endParaRPr lang="en-US" dirty="0"/>
          </a:p>
          <a:p>
            <a:r>
              <a:rPr lang="en-US" dirty="0">
                <a:hlinkClick r:id="rId9"/>
              </a:rPr>
              <a:t>https://www.linkedin.com/video/golive/now/</a:t>
            </a:r>
            <a:r>
              <a:rPr lang="en-US" dirty="0"/>
              <a:t> - setup LinkedIn Live (Azure location is a choice from this page)</a:t>
            </a:r>
          </a:p>
          <a:p>
            <a:r>
              <a:rPr lang="en-US" dirty="0">
                <a:hlinkClick r:id="rId10"/>
              </a:rPr>
              <a:t>https://docs.microsoft.com/en-us/office/developer-program/microsoft-365-developer-program-faq</a:t>
            </a:r>
            <a:endParaRPr lang="en-US" dirty="0"/>
          </a:p>
          <a:p>
            <a:r>
              <a:rPr lang="en-US" dirty="0">
                <a:hlinkClick r:id="rId11"/>
              </a:rPr>
              <a:t>https://www.rupeshtiwari.com/azure-update-domain-vs-fault-domain/</a:t>
            </a:r>
            <a:endParaRPr lang="en-US" dirty="0"/>
          </a:p>
          <a:p>
            <a:r>
              <a:rPr lang="en-US" dirty="0">
                <a:hlinkClick r:id="rId12"/>
              </a:rPr>
              <a:t>https://azure.microsoft.com/en-us/support/legal/sla/virtual-machines/v1_9/</a:t>
            </a:r>
            <a:endParaRPr lang="en-US" dirty="0"/>
          </a:p>
          <a:p>
            <a:r>
              <a:rPr lang="en-US" dirty="0">
                <a:hlinkClick r:id="rId13"/>
              </a:rPr>
              <a:t>https://support.microsoft.com/en-us/office/what-does-it-mean-when-your-onedrive-account-is-frozen-5e76147b-b7d5-4bcb-ba28-b91e3eb636b6</a:t>
            </a:r>
            <a:endParaRPr lang="en-US" dirty="0"/>
          </a:p>
          <a:p>
            <a:r>
              <a:rPr lang="en-US" dirty="0">
                <a:hlinkClick r:id="rId14"/>
              </a:rPr>
              <a:t>https://docs.microsoft.com/en-us/azure/active-directory/roles/security-emergency-access</a:t>
            </a:r>
            <a:endParaRPr lang="en-US" dirty="0"/>
          </a:p>
          <a:p>
            <a:r>
              <a:rPr lang="en-US" dirty="0">
                <a:hlinkClick r:id="rId15"/>
              </a:rPr>
              <a:t>The whole HP wolf security hacker man saga - YouTube</a:t>
            </a:r>
            <a:r>
              <a:rPr lang="en-US" dirty="0"/>
              <a:t> </a:t>
            </a:r>
          </a:p>
          <a:p>
            <a:r>
              <a:rPr lang="en-US" dirty="0">
                <a:hlinkClick r:id="rId16"/>
              </a:rPr>
              <a:t>https://github.com/stilldrey</a:t>
            </a:r>
            <a:r>
              <a:rPr lang="en-US" dirty="0"/>
              <a:t> (this will be up there)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-1203510" y="4940556"/>
            <a:ext cx="3343716" cy="6063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  <a:hlinkClick r:id="rId3"/>
              </a:rPr>
              <a:t>http://azureplatform.azurewebsites.net/</a:t>
            </a: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As of 2017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dirty="0">
                <a:hlinkClick r:id="rId4"/>
              </a:rPr>
              <a:t>Directory of Azure Cloud Services | Microsoft Azure</a:t>
            </a: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 current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1289877" y="5713140"/>
            <a:ext cx="1109216" cy="24389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algn="r"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* Preview Services</a:t>
            </a: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635" y="4861104"/>
            <a:ext cx="2142609" cy="1162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920" y="2843402"/>
            <a:ext cx="2112194" cy="1497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088" y="751653"/>
            <a:ext cx="2098676" cy="1486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b="7848"/>
          <a:stretch/>
        </p:blipFill>
        <p:spPr>
          <a:xfrm>
            <a:off x="3946747" y="6315200"/>
            <a:ext cx="7276085" cy="49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675" y="714757"/>
            <a:ext cx="2098676" cy="14869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004" y="2724476"/>
            <a:ext cx="2142609" cy="11794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138" y="4563302"/>
            <a:ext cx="2088537" cy="1500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592" y="731846"/>
            <a:ext cx="2108814" cy="1514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588" y="2730478"/>
            <a:ext cx="2102055" cy="1199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8770" y="4544817"/>
            <a:ext cx="2115573" cy="15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804E-6047-9DF1-AC8D-F7E30356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3D5C-C8B4-DCD0-8215-26C0E7FE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Natick </a:t>
            </a:r>
            <a:r>
              <a:rPr lang="en-US" dirty="0">
                <a:hlinkClick r:id="rId2"/>
              </a:rPr>
              <a:t>Project Natick Phase 2 (microsoft.com)</a:t>
            </a:r>
            <a:endParaRPr lang="en-US" dirty="0"/>
          </a:p>
          <a:p>
            <a:r>
              <a:rPr lang="pt-BR" dirty="0">
                <a:hlinkClick r:id="rId3"/>
              </a:rPr>
              <a:t>Azure Modular Datacenter | Microsoft Azure</a:t>
            </a:r>
            <a:endParaRPr lang="pt-BR" dirty="0"/>
          </a:p>
          <a:p>
            <a:r>
              <a:rPr lang="en-US" dirty="0">
                <a:hlinkClick r:id="rId4"/>
              </a:rPr>
              <a:t>The Azure Infrastructure Architect Map - Microsoft Tech Community</a:t>
            </a:r>
            <a:endParaRPr lang="pt-BR" dirty="0"/>
          </a:p>
          <a:p>
            <a:r>
              <a:rPr lang="en-US" dirty="0">
                <a:hlinkClick r:id="rId5"/>
              </a:rPr>
              <a:t>Azure Products by Region | Microsoft Azure</a:t>
            </a:r>
            <a:endParaRPr lang="en-US" dirty="0"/>
          </a:p>
          <a:p>
            <a:r>
              <a:rPr lang="en-US" dirty="0">
                <a:hlinkClick r:id="rId6"/>
              </a:rPr>
              <a:t>List of Azure services the Azure CLI can manage | Microsoft Docs</a:t>
            </a:r>
            <a:endParaRPr lang="en-US" dirty="0"/>
          </a:p>
          <a:p>
            <a:r>
              <a:rPr lang="en-US" dirty="0">
                <a:hlinkClick r:id="rId7"/>
              </a:rPr>
              <a:t>History of Microsoft Azure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1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2A1D-0653-C54F-309F-2A6D2230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List all the trafficmanager.net sites (global)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873F-739D-7620-C860-2EF3420D1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9DBA6-9B64-54D5-6A8A-B493FB3C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1" y="1798025"/>
            <a:ext cx="5026215" cy="45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0286-654E-9E66-C763-D51784CE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</a:t>
            </a:r>
            <a:r>
              <a:rPr lang="en-US" dirty="0" err="1"/>
              <a:t>site:azurewebsites.net</a:t>
            </a:r>
            <a:r>
              <a:rPr lang="en-US" dirty="0"/>
              <a:t> search in </a:t>
            </a:r>
            <a:r>
              <a:rPr lang="en-US" dirty="0" err="1"/>
              <a:t>bing</a:t>
            </a:r>
            <a:r>
              <a:rPr lang="en-US" dirty="0"/>
              <a:t> or google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3CA4-F523-C233-34E2-A106556F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DD5F-F648-18C8-B255-A1622335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669" y="1768162"/>
            <a:ext cx="5079002" cy="45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B526-3CAC-D7CC-980B-E4A08036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Same tip with azurefd.net (azure front door websites)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F6A8-BE7C-129B-E502-DDF8336D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is moving to Microsoft Azure three years after acquisition (cnbc.com)</a:t>
            </a:r>
            <a:endParaRPr lang="en-US" dirty="0"/>
          </a:p>
          <a:p>
            <a:r>
              <a:rPr lang="en-US" dirty="0">
                <a:hlinkClick r:id="rId3"/>
              </a:rPr>
              <a:t>Accelerating the LinkedIn Experience with Azure Front Door | LinkedIn Engineering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C3ED8-AEF3-DDB6-FEB4-FECE9AE9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88" y="2180568"/>
            <a:ext cx="36859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5AA-AAA4-2949-5B07-F2B6E124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8C1F-7759-1BB9-EC79-3ECE5AB5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1353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E729CF"/>
      </a:accent1>
      <a:accent2>
        <a:srgbClr val="9D17D5"/>
      </a:accent2>
      <a:accent3>
        <a:srgbClr val="6029E7"/>
      </a:accent3>
      <a:accent4>
        <a:srgbClr val="2B41D8"/>
      </a:accent4>
      <a:accent5>
        <a:srgbClr val="2990E7"/>
      </a:accent5>
      <a:accent6>
        <a:srgbClr val="16BEC6"/>
      </a:accent6>
      <a:hlink>
        <a:srgbClr val="3F6F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417</Words>
  <Application>Microsoft Office PowerPoint</Application>
  <PresentationFormat>Widescreen</PresentationFormat>
  <Paragraphs>41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Segoe UI Light</vt:lpstr>
      <vt:lpstr>The Hand Bold</vt:lpstr>
      <vt:lpstr>The Serif Hand Black</vt:lpstr>
      <vt:lpstr>SketchyVTI</vt:lpstr>
      <vt:lpstr>Azure AZ-900 Resources</vt:lpstr>
      <vt:lpstr>Links (Not everything is Azure-related, but tech-related)</vt:lpstr>
      <vt:lpstr>PowerPoint Presentation</vt:lpstr>
      <vt:lpstr>More Resources</vt:lpstr>
      <vt:lpstr>TIP: List all the trafficmanager.net sites (global)</vt:lpstr>
      <vt:lpstr>Tip: site:azurewebsites.net search in bing or google </vt:lpstr>
      <vt:lpstr>Same tip with azurefd.net (azure front door websites)</vt:lpstr>
      <vt:lpstr>More to 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AZ-900 Resources</dc:title>
  <dc:creator>Dan Rey</dc:creator>
  <cp:lastModifiedBy>Dan Rey</cp:lastModifiedBy>
  <cp:revision>2</cp:revision>
  <dcterms:created xsi:type="dcterms:W3CDTF">2022-08-26T11:26:47Z</dcterms:created>
  <dcterms:modified xsi:type="dcterms:W3CDTF">2022-08-26T20:43:38Z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1970de-d979-4e2b-9b51-1722afdaa63f_Enabled">
    <vt:lpwstr>true</vt:lpwstr>
  </property>
  <property fmtid="{D5CDD505-2E9C-101B-9397-08002B2CF9AE}" pid="3" name="MSIP_Label_221970de-d979-4e2b-9b51-1722afdaa63f_SetDate">
    <vt:lpwstr>2022-08-26T20:43:37Z</vt:lpwstr>
  </property>
  <property fmtid="{D5CDD505-2E9C-101B-9397-08002B2CF9AE}" pid="4" name="MSIP_Label_221970de-d979-4e2b-9b51-1722afdaa63f_Method">
    <vt:lpwstr>Standard</vt:lpwstr>
  </property>
  <property fmtid="{D5CDD505-2E9C-101B-9397-08002B2CF9AE}" pid="5" name="MSIP_Label_221970de-d979-4e2b-9b51-1722afdaa63f_Name">
    <vt:lpwstr>General</vt:lpwstr>
  </property>
  <property fmtid="{D5CDD505-2E9C-101B-9397-08002B2CF9AE}" pid="6" name="MSIP_Label_221970de-d979-4e2b-9b51-1722afdaa63f_SiteId">
    <vt:lpwstr>fa792535-5856-4572-a8ce-e0c5d5e5625f</vt:lpwstr>
  </property>
  <property fmtid="{D5CDD505-2E9C-101B-9397-08002B2CF9AE}" pid="7" name="MSIP_Label_221970de-d979-4e2b-9b51-1722afdaa63f_ActionId">
    <vt:lpwstr>c5de6536-6bcb-4589-bbd2-a8cec923be93</vt:lpwstr>
  </property>
  <property fmtid="{D5CDD505-2E9C-101B-9397-08002B2CF9AE}" pid="8" name="MSIP_Label_221970de-d979-4e2b-9b51-1722afdaa63f_ContentBits">
    <vt:lpwstr>1</vt:lpwstr>
  </property>
</Properties>
</file>